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DE919-BF57-4DCF-8459-DFEF6612386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AB750B1-5396-4AF7-977C-0825DB257E1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Problem Statement</a:t>
          </a:r>
        </a:p>
      </dgm:t>
    </dgm:pt>
    <dgm:pt modelId="{0D6B23C1-85D3-468E-B36C-59C9E1304C31}" type="parTrans" cxnId="{CA115BBD-0859-4FA1-8977-93FBF5E7A405}">
      <dgm:prSet/>
      <dgm:spPr/>
      <dgm:t>
        <a:bodyPr/>
        <a:lstStyle/>
        <a:p>
          <a:endParaRPr lang="en-US"/>
        </a:p>
      </dgm:t>
    </dgm:pt>
    <dgm:pt modelId="{BD696CED-C4A9-4F5C-B25A-FB8D94C1C7BA}" type="sibTrans" cxnId="{CA115BBD-0859-4FA1-8977-93FBF5E7A405}">
      <dgm:prSet/>
      <dgm:spPr/>
      <dgm:t>
        <a:bodyPr/>
        <a:lstStyle/>
        <a:p>
          <a:endParaRPr lang="en-US"/>
        </a:p>
      </dgm:t>
    </dgm:pt>
    <dgm:pt modelId="{E58DF924-4587-4F8D-BFE3-2F4E4D333A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Challenges and Motivation</a:t>
          </a:r>
        </a:p>
      </dgm:t>
    </dgm:pt>
    <dgm:pt modelId="{D170053F-6490-4041-AF49-DA451B47844B}" type="parTrans" cxnId="{1DCA6BE4-5997-43EE-9572-D35E2F7646C2}">
      <dgm:prSet/>
      <dgm:spPr/>
      <dgm:t>
        <a:bodyPr/>
        <a:lstStyle/>
        <a:p>
          <a:endParaRPr lang="en-US"/>
        </a:p>
      </dgm:t>
    </dgm:pt>
    <dgm:pt modelId="{A462BCCE-316F-484E-AA41-C76F02F5AF78}" type="sibTrans" cxnId="{1DCA6BE4-5997-43EE-9572-D35E2F7646C2}">
      <dgm:prSet/>
      <dgm:spPr/>
      <dgm:t>
        <a:bodyPr/>
        <a:lstStyle/>
        <a:p>
          <a:endParaRPr lang="en-US"/>
        </a:p>
      </dgm:t>
    </dgm:pt>
    <dgm:pt modelId="{32C08E78-2406-4FA8-9594-F1C8B479089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Dataset</a:t>
          </a:r>
        </a:p>
      </dgm:t>
    </dgm:pt>
    <dgm:pt modelId="{56D206DD-247C-4D0B-AD1B-F872278423B2}" type="parTrans" cxnId="{A7204FE6-E830-4856-94A0-049EC89AEA24}">
      <dgm:prSet/>
      <dgm:spPr/>
      <dgm:t>
        <a:bodyPr/>
        <a:lstStyle/>
        <a:p>
          <a:endParaRPr lang="en-US"/>
        </a:p>
      </dgm:t>
    </dgm:pt>
    <dgm:pt modelId="{DEC38911-B0E5-4D8A-BA7D-CF3C704A840B}" type="sibTrans" cxnId="{A7204FE6-E830-4856-94A0-049EC89AEA24}">
      <dgm:prSet/>
      <dgm:spPr/>
      <dgm:t>
        <a:bodyPr/>
        <a:lstStyle/>
        <a:p>
          <a:endParaRPr lang="en-US"/>
        </a:p>
      </dgm:t>
    </dgm:pt>
    <dgm:pt modelId="{5EA613E9-D26F-4757-889D-AD4E857FE67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What is State of the Art</a:t>
          </a:r>
        </a:p>
      </dgm:t>
    </dgm:pt>
    <dgm:pt modelId="{D8F95363-0055-4D37-BB3F-DA6A7269836B}" type="parTrans" cxnId="{5BA24900-FC02-46DA-85B5-E25E98F10398}">
      <dgm:prSet/>
      <dgm:spPr/>
      <dgm:t>
        <a:bodyPr/>
        <a:lstStyle/>
        <a:p>
          <a:endParaRPr lang="en-US"/>
        </a:p>
      </dgm:t>
    </dgm:pt>
    <dgm:pt modelId="{99ACE9F3-52BC-4AFB-B37F-DC34BB0DC156}" type="sibTrans" cxnId="{5BA24900-FC02-46DA-85B5-E25E98F10398}">
      <dgm:prSet/>
      <dgm:spPr/>
      <dgm:t>
        <a:bodyPr/>
        <a:lstStyle/>
        <a:p>
          <a:endParaRPr lang="en-US"/>
        </a:p>
      </dgm:t>
    </dgm:pt>
    <dgm:pt modelId="{AED2309F-B3A7-44B8-8344-02330D3C3D7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Solution and Evaluation</a:t>
          </a:r>
        </a:p>
      </dgm:t>
    </dgm:pt>
    <dgm:pt modelId="{57358756-F059-4C93-8B2B-1189FB40367A}" type="parTrans" cxnId="{43BF7F57-7662-4096-8606-29EBEA58E2C8}">
      <dgm:prSet/>
      <dgm:spPr/>
      <dgm:t>
        <a:bodyPr/>
        <a:lstStyle/>
        <a:p>
          <a:endParaRPr lang="en-US"/>
        </a:p>
      </dgm:t>
    </dgm:pt>
    <dgm:pt modelId="{781E50C3-9EED-423B-AA3F-0BA5E6AAC91C}" type="sibTrans" cxnId="{43BF7F57-7662-4096-8606-29EBEA58E2C8}">
      <dgm:prSet/>
      <dgm:spPr/>
      <dgm:t>
        <a:bodyPr/>
        <a:lstStyle/>
        <a:p>
          <a:endParaRPr lang="en-US"/>
        </a:p>
      </dgm:t>
    </dgm:pt>
    <dgm:pt modelId="{9EB96384-CEE1-498D-800B-968E5090B17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Questions</a:t>
          </a:r>
        </a:p>
      </dgm:t>
    </dgm:pt>
    <dgm:pt modelId="{D34DB83C-59DA-48B7-A1A9-6AA4F854D782}" type="parTrans" cxnId="{C9409B4C-EC56-495F-AFD0-8F316AF0854F}">
      <dgm:prSet/>
      <dgm:spPr/>
      <dgm:t>
        <a:bodyPr/>
        <a:lstStyle/>
        <a:p>
          <a:endParaRPr lang="en-US"/>
        </a:p>
      </dgm:t>
    </dgm:pt>
    <dgm:pt modelId="{6DB1A1F7-86CB-400F-A70E-C35E2D85D50B}" type="sibTrans" cxnId="{C9409B4C-EC56-495F-AFD0-8F316AF0854F}">
      <dgm:prSet/>
      <dgm:spPr/>
      <dgm:t>
        <a:bodyPr/>
        <a:lstStyle/>
        <a:p>
          <a:endParaRPr lang="en-US"/>
        </a:p>
      </dgm:t>
    </dgm:pt>
    <dgm:pt modelId="{E019C778-3C63-4999-9491-947793D563AA}" type="pres">
      <dgm:prSet presAssocID="{8A4DE919-BF57-4DCF-8459-DFEF6612386B}" presName="root" presStyleCnt="0">
        <dgm:presLayoutVars>
          <dgm:dir/>
          <dgm:resizeHandles val="exact"/>
        </dgm:presLayoutVars>
      </dgm:prSet>
      <dgm:spPr/>
    </dgm:pt>
    <dgm:pt modelId="{95278526-F667-4263-AEEC-8C693CB3CE81}" type="pres">
      <dgm:prSet presAssocID="{FAB750B1-5396-4AF7-977C-0825DB257E1E}" presName="compNode" presStyleCnt="0"/>
      <dgm:spPr/>
    </dgm:pt>
    <dgm:pt modelId="{9F256DE4-F826-42B4-9916-471F63F13C7E}" type="pres">
      <dgm:prSet presAssocID="{FAB750B1-5396-4AF7-977C-0825DB257E1E}" presName="iconBgRect" presStyleLbl="bgShp" presStyleIdx="0" presStyleCnt="6"/>
      <dgm:spPr/>
    </dgm:pt>
    <dgm:pt modelId="{97BAFAE8-2C2D-4B81-BFBD-1D1DFF25627F}" type="pres">
      <dgm:prSet presAssocID="{FAB750B1-5396-4AF7-977C-0825DB257E1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1FC5F378-D059-4918-BCE9-08B125269757}" type="pres">
      <dgm:prSet presAssocID="{FAB750B1-5396-4AF7-977C-0825DB257E1E}" presName="spaceRect" presStyleCnt="0"/>
      <dgm:spPr/>
    </dgm:pt>
    <dgm:pt modelId="{AE40BA71-8C05-4B09-B5A6-4E13A05CEFE5}" type="pres">
      <dgm:prSet presAssocID="{FAB750B1-5396-4AF7-977C-0825DB257E1E}" presName="textRect" presStyleLbl="revTx" presStyleIdx="0" presStyleCnt="6">
        <dgm:presLayoutVars>
          <dgm:chMax val="1"/>
          <dgm:chPref val="1"/>
        </dgm:presLayoutVars>
      </dgm:prSet>
      <dgm:spPr/>
    </dgm:pt>
    <dgm:pt modelId="{225BF788-94E0-4BBF-B3B4-A865403CCE59}" type="pres">
      <dgm:prSet presAssocID="{BD696CED-C4A9-4F5C-B25A-FB8D94C1C7BA}" presName="sibTrans" presStyleCnt="0"/>
      <dgm:spPr/>
    </dgm:pt>
    <dgm:pt modelId="{14465AA8-4B16-48F4-9B38-AFA5943AA850}" type="pres">
      <dgm:prSet presAssocID="{E58DF924-4587-4F8D-BFE3-2F4E4D333A5F}" presName="compNode" presStyleCnt="0"/>
      <dgm:spPr/>
    </dgm:pt>
    <dgm:pt modelId="{630E0240-24F8-46E8-A15B-3377C9C882F0}" type="pres">
      <dgm:prSet presAssocID="{E58DF924-4587-4F8D-BFE3-2F4E4D333A5F}" presName="iconBgRect" presStyleLbl="bgShp" presStyleIdx="1" presStyleCnt="6"/>
      <dgm:spPr/>
    </dgm:pt>
    <dgm:pt modelId="{719D5A67-CDCB-4088-82A6-A169CFA00C74}" type="pres">
      <dgm:prSet presAssocID="{E58DF924-4587-4F8D-BFE3-2F4E4D333A5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48BBBBF-C78F-432E-ABD7-69FAC4A3BD3A}" type="pres">
      <dgm:prSet presAssocID="{E58DF924-4587-4F8D-BFE3-2F4E4D333A5F}" presName="spaceRect" presStyleCnt="0"/>
      <dgm:spPr/>
    </dgm:pt>
    <dgm:pt modelId="{380FC7E2-8D66-4BB5-8E04-C9E26B19E639}" type="pres">
      <dgm:prSet presAssocID="{E58DF924-4587-4F8D-BFE3-2F4E4D333A5F}" presName="textRect" presStyleLbl="revTx" presStyleIdx="1" presStyleCnt="6">
        <dgm:presLayoutVars>
          <dgm:chMax val="1"/>
          <dgm:chPref val="1"/>
        </dgm:presLayoutVars>
      </dgm:prSet>
      <dgm:spPr/>
    </dgm:pt>
    <dgm:pt modelId="{A1DFD6BF-768B-44E4-87FF-22C0DA7101E2}" type="pres">
      <dgm:prSet presAssocID="{A462BCCE-316F-484E-AA41-C76F02F5AF78}" presName="sibTrans" presStyleCnt="0"/>
      <dgm:spPr/>
    </dgm:pt>
    <dgm:pt modelId="{1EDB664D-BA07-4C77-B866-7A8F5BE9728E}" type="pres">
      <dgm:prSet presAssocID="{32C08E78-2406-4FA8-9594-F1C8B4790891}" presName="compNode" presStyleCnt="0"/>
      <dgm:spPr/>
    </dgm:pt>
    <dgm:pt modelId="{BB1A14E1-9491-4F43-A537-96787C1FE130}" type="pres">
      <dgm:prSet presAssocID="{32C08E78-2406-4FA8-9594-F1C8B4790891}" presName="iconBgRect" presStyleLbl="bgShp" presStyleIdx="2" presStyleCnt="6"/>
      <dgm:spPr/>
    </dgm:pt>
    <dgm:pt modelId="{BA52D125-260D-4F39-9241-A8D27C4B88D6}" type="pres">
      <dgm:prSet presAssocID="{32C08E78-2406-4FA8-9594-F1C8B479089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46B5DAE-A08F-441A-8EDE-774C4B1C2E9D}" type="pres">
      <dgm:prSet presAssocID="{32C08E78-2406-4FA8-9594-F1C8B4790891}" presName="spaceRect" presStyleCnt="0"/>
      <dgm:spPr/>
    </dgm:pt>
    <dgm:pt modelId="{0BEE9501-9462-481E-9A98-95BE7D2F0647}" type="pres">
      <dgm:prSet presAssocID="{32C08E78-2406-4FA8-9594-F1C8B4790891}" presName="textRect" presStyleLbl="revTx" presStyleIdx="2" presStyleCnt="6">
        <dgm:presLayoutVars>
          <dgm:chMax val="1"/>
          <dgm:chPref val="1"/>
        </dgm:presLayoutVars>
      </dgm:prSet>
      <dgm:spPr/>
    </dgm:pt>
    <dgm:pt modelId="{16F2CCB3-7BD2-4FE0-843F-978D8B8E56BD}" type="pres">
      <dgm:prSet presAssocID="{DEC38911-B0E5-4D8A-BA7D-CF3C704A840B}" presName="sibTrans" presStyleCnt="0"/>
      <dgm:spPr/>
    </dgm:pt>
    <dgm:pt modelId="{88EF7412-E32B-48E1-AA9C-2D70D2921BFD}" type="pres">
      <dgm:prSet presAssocID="{5EA613E9-D26F-4757-889D-AD4E857FE67D}" presName="compNode" presStyleCnt="0"/>
      <dgm:spPr/>
    </dgm:pt>
    <dgm:pt modelId="{01B8DB66-6FE7-4729-91F6-11BCCA2CB82B}" type="pres">
      <dgm:prSet presAssocID="{5EA613E9-D26F-4757-889D-AD4E857FE67D}" presName="iconBgRect" presStyleLbl="bgShp" presStyleIdx="3" presStyleCnt="6"/>
      <dgm:spPr/>
    </dgm:pt>
    <dgm:pt modelId="{81EAA434-3320-41D2-98B4-9D6100038E6D}" type="pres">
      <dgm:prSet presAssocID="{5EA613E9-D26F-4757-889D-AD4E857FE67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EFAD170D-3984-44A9-86F7-154E11DB48D8}" type="pres">
      <dgm:prSet presAssocID="{5EA613E9-D26F-4757-889D-AD4E857FE67D}" presName="spaceRect" presStyleCnt="0"/>
      <dgm:spPr/>
    </dgm:pt>
    <dgm:pt modelId="{B54B8A20-5F26-4925-8859-2766FADB01A6}" type="pres">
      <dgm:prSet presAssocID="{5EA613E9-D26F-4757-889D-AD4E857FE67D}" presName="textRect" presStyleLbl="revTx" presStyleIdx="3" presStyleCnt="6">
        <dgm:presLayoutVars>
          <dgm:chMax val="1"/>
          <dgm:chPref val="1"/>
        </dgm:presLayoutVars>
      </dgm:prSet>
      <dgm:spPr/>
    </dgm:pt>
    <dgm:pt modelId="{4581823C-444A-4BF9-98D3-E824AC6DA53D}" type="pres">
      <dgm:prSet presAssocID="{99ACE9F3-52BC-4AFB-B37F-DC34BB0DC156}" presName="sibTrans" presStyleCnt="0"/>
      <dgm:spPr/>
    </dgm:pt>
    <dgm:pt modelId="{E80B28D4-3D6E-4635-836C-6D49268338C0}" type="pres">
      <dgm:prSet presAssocID="{AED2309F-B3A7-44B8-8344-02330D3C3D7C}" presName="compNode" presStyleCnt="0"/>
      <dgm:spPr/>
    </dgm:pt>
    <dgm:pt modelId="{18C38197-C907-414A-B5A3-E85B2FBC044D}" type="pres">
      <dgm:prSet presAssocID="{AED2309F-B3A7-44B8-8344-02330D3C3D7C}" presName="iconBgRect" presStyleLbl="bgShp" presStyleIdx="4" presStyleCnt="6"/>
      <dgm:spPr/>
    </dgm:pt>
    <dgm:pt modelId="{537A08C1-A7B7-4894-989A-EC3C30BB338B}" type="pres">
      <dgm:prSet presAssocID="{AED2309F-B3A7-44B8-8344-02330D3C3D7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85EC304B-4CDF-476D-83D7-9402C24AD395}" type="pres">
      <dgm:prSet presAssocID="{AED2309F-B3A7-44B8-8344-02330D3C3D7C}" presName="spaceRect" presStyleCnt="0"/>
      <dgm:spPr/>
    </dgm:pt>
    <dgm:pt modelId="{C8D0BCB0-38CB-4DF3-8E09-AE277BA9B0B7}" type="pres">
      <dgm:prSet presAssocID="{AED2309F-B3A7-44B8-8344-02330D3C3D7C}" presName="textRect" presStyleLbl="revTx" presStyleIdx="4" presStyleCnt="6">
        <dgm:presLayoutVars>
          <dgm:chMax val="1"/>
          <dgm:chPref val="1"/>
        </dgm:presLayoutVars>
      </dgm:prSet>
      <dgm:spPr/>
    </dgm:pt>
    <dgm:pt modelId="{1E3A33EB-645A-4455-BF87-1AEEBD0C6D64}" type="pres">
      <dgm:prSet presAssocID="{781E50C3-9EED-423B-AA3F-0BA5E6AAC91C}" presName="sibTrans" presStyleCnt="0"/>
      <dgm:spPr/>
    </dgm:pt>
    <dgm:pt modelId="{D02E2B9C-EB1C-45B5-B4BA-8EDD48EAB062}" type="pres">
      <dgm:prSet presAssocID="{9EB96384-CEE1-498D-800B-968E5090B17F}" presName="compNode" presStyleCnt="0"/>
      <dgm:spPr/>
    </dgm:pt>
    <dgm:pt modelId="{26C8AC08-1175-4EA9-AA9A-DF3A8B10EEE6}" type="pres">
      <dgm:prSet presAssocID="{9EB96384-CEE1-498D-800B-968E5090B17F}" presName="iconBgRect" presStyleLbl="bgShp" presStyleIdx="5" presStyleCnt="6"/>
      <dgm:spPr/>
    </dgm:pt>
    <dgm:pt modelId="{4804EB55-A2AE-4167-A94A-F2ECDCA4107F}" type="pres">
      <dgm:prSet presAssocID="{9EB96384-CEE1-498D-800B-968E5090B17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E47D0AE-0D5C-4FCD-B691-7C139BA99326}" type="pres">
      <dgm:prSet presAssocID="{9EB96384-CEE1-498D-800B-968E5090B17F}" presName="spaceRect" presStyleCnt="0"/>
      <dgm:spPr/>
    </dgm:pt>
    <dgm:pt modelId="{B8265A4A-F155-4627-ABD3-471D7BD3A03B}" type="pres">
      <dgm:prSet presAssocID="{9EB96384-CEE1-498D-800B-968E5090B17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BA24900-FC02-46DA-85B5-E25E98F10398}" srcId="{8A4DE919-BF57-4DCF-8459-DFEF6612386B}" destId="{5EA613E9-D26F-4757-889D-AD4E857FE67D}" srcOrd="3" destOrd="0" parTransId="{D8F95363-0055-4D37-BB3F-DA6A7269836B}" sibTransId="{99ACE9F3-52BC-4AFB-B37F-DC34BB0DC156}"/>
    <dgm:cxn modelId="{C9409B4C-EC56-495F-AFD0-8F316AF0854F}" srcId="{8A4DE919-BF57-4DCF-8459-DFEF6612386B}" destId="{9EB96384-CEE1-498D-800B-968E5090B17F}" srcOrd="5" destOrd="0" parTransId="{D34DB83C-59DA-48B7-A1A9-6AA4F854D782}" sibTransId="{6DB1A1F7-86CB-400F-A70E-C35E2D85D50B}"/>
    <dgm:cxn modelId="{B617BF6C-3A3E-47A3-8A6B-5E2E9FF65CEB}" type="presOf" srcId="{AED2309F-B3A7-44B8-8344-02330D3C3D7C}" destId="{C8D0BCB0-38CB-4DF3-8E09-AE277BA9B0B7}" srcOrd="0" destOrd="0" presId="urn:microsoft.com/office/officeart/2018/5/layout/IconCircleLabelList"/>
    <dgm:cxn modelId="{43BF7F57-7662-4096-8606-29EBEA58E2C8}" srcId="{8A4DE919-BF57-4DCF-8459-DFEF6612386B}" destId="{AED2309F-B3A7-44B8-8344-02330D3C3D7C}" srcOrd="4" destOrd="0" parTransId="{57358756-F059-4C93-8B2B-1189FB40367A}" sibTransId="{781E50C3-9EED-423B-AA3F-0BA5E6AAC91C}"/>
    <dgm:cxn modelId="{EE7F8079-FE33-46FF-AE7E-62E3E2BED3B9}" type="presOf" srcId="{8A4DE919-BF57-4DCF-8459-DFEF6612386B}" destId="{E019C778-3C63-4999-9491-947793D563AA}" srcOrd="0" destOrd="0" presId="urn:microsoft.com/office/officeart/2018/5/layout/IconCircleLabelList"/>
    <dgm:cxn modelId="{257A2091-475B-4A31-AA61-7A521D42867B}" type="presOf" srcId="{9EB96384-CEE1-498D-800B-968E5090B17F}" destId="{B8265A4A-F155-4627-ABD3-471D7BD3A03B}" srcOrd="0" destOrd="0" presId="urn:microsoft.com/office/officeart/2018/5/layout/IconCircleLabelList"/>
    <dgm:cxn modelId="{1538BFB5-620E-4BBB-AF0F-13C8CB97D1A2}" type="presOf" srcId="{32C08E78-2406-4FA8-9594-F1C8B4790891}" destId="{0BEE9501-9462-481E-9A98-95BE7D2F0647}" srcOrd="0" destOrd="0" presId="urn:microsoft.com/office/officeart/2018/5/layout/IconCircleLabelList"/>
    <dgm:cxn modelId="{CA115BBD-0859-4FA1-8977-93FBF5E7A405}" srcId="{8A4DE919-BF57-4DCF-8459-DFEF6612386B}" destId="{FAB750B1-5396-4AF7-977C-0825DB257E1E}" srcOrd="0" destOrd="0" parTransId="{0D6B23C1-85D3-468E-B36C-59C9E1304C31}" sibTransId="{BD696CED-C4A9-4F5C-B25A-FB8D94C1C7BA}"/>
    <dgm:cxn modelId="{662328D5-D68F-4F6B-80A5-2494D09B56F6}" type="presOf" srcId="{E58DF924-4587-4F8D-BFE3-2F4E4D333A5F}" destId="{380FC7E2-8D66-4BB5-8E04-C9E26B19E639}" srcOrd="0" destOrd="0" presId="urn:microsoft.com/office/officeart/2018/5/layout/IconCircleLabelList"/>
    <dgm:cxn modelId="{1DCA6BE4-5997-43EE-9572-D35E2F7646C2}" srcId="{8A4DE919-BF57-4DCF-8459-DFEF6612386B}" destId="{E58DF924-4587-4F8D-BFE3-2F4E4D333A5F}" srcOrd="1" destOrd="0" parTransId="{D170053F-6490-4041-AF49-DA451B47844B}" sibTransId="{A462BCCE-316F-484E-AA41-C76F02F5AF78}"/>
    <dgm:cxn modelId="{76B1AFE4-FA7F-4799-8FE5-E06EEDD8DEE4}" type="presOf" srcId="{5EA613E9-D26F-4757-889D-AD4E857FE67D}" destId="{B54B8A20-5F26-4925-8859-2766FADB01A6}" srcOrd="0" destOrd="0" presId="urn:microsoft.com/office/officeart/2018/5/layout/IconCircleLabelList"/>
    <dgm:cxn modelId="{6F23CBE4-A4C7-4178-A42F-9AB9CBD623ED}" type="presOf" srcId="{FAB750B1-5396-4AF7-977C-0825DB257E1E}" destId="{AE40BA71-8C05-4B09-B5A6-4E13A05CEFE5}" srcOrd="0" destOrd="0" presId="urn:microsoft.com/office/officeart/2018/5/layout/IconCircleLabelList"/>
    <dgm:cxn modelId="{A7204FE6-E830-4856-94A0-049EC89AEA24}" srcId="{8A4DE919-BF57-4DCF-8459-DFEF6612386B}" destId="{32C08E78-2406-4FA8-9594-F1C8B4790891}" srcOrd="2" destOrd="0" parTransId="{56D206DD-247C-4D0B-AD1B-F872278423B2}" sibTransId="{DEC38911-B0E5-4D8A-BA7D-CF3C704A840B}"/>
    <dgm:cxn modelId="{064A536B-FD75-4496-9A51-7AE19F739963}" type="presParOf" srcId="{E019C778-3C63-4999-9491-947793D563AA}" destId="{95278526-F667-4263-AEEC-8C693CB3CE81}" srcOrd="0" destOrd="0" presId="urn:microsoft.com/office/officeart/2018/5/layout/IconCircleLabelList"/>
    <dgm:cxn modelId="{9CAEEE70-8FBB-4880-A7D8-A1A66C262AEF}" type="presParOf" srcId="{95278526-F667-4263-AEEC-8C693CB3CE81}" destId="{9F256DE4-F826-42B4-9916-471F63F13C7E}" srcOrd="0" destOrd="0" presId="urn:microsoft.com/office/officeart/2018/5/layout/IconCircleLabelList"/>
    <dgm:cxn modelId="{5DE6FEAF-2F75-4384-94BC-90294EC3E71E}" type="presParOf" srcId="{95278526-F667-4263-AEEC-8C693CB3CE81}" destId="{97BAFAE8-2C2D-4B81-BFBD-1D1DFF25627F}" srcOrd="1" destOrd="0" presId="urn:microsoft.com/office/officeart/2018/5/layout/IconCircleLabelList"/>
    <dgm:cxn modelId="{B9E848FC-4357-4869-A098-C036E2DEA1C8}" type="presParOf" srcId="{95278526-F667-4263-AEEC-8C693CB3CE81}" destId="{1FC5F378-D059-4918-BCE9-08B125269757}" srcOrd="2" destOrd="0" presId="urn:microsoft.com/office/officeart/2018/5/layout/IconCircleLabelList"/>
    <dgm:cxn modelId="{C4CAC6C0-B742-4992-BC44-486653955C9F}" type="presParOf" srcId="{95278526-F667-4263-AEEC-8C693CB3CE81}" destId="{AE40BA71-8C05-4B09-B5A6-4E13A05CEFE5}" srcOrd="3" destOrd="0" presId="urn:microsoft.com/office/officeart/2018/5/layout/IconCircleLabelList"/>
    <dgm:cxn modelId="{ACB071DF-5AA3-403C-B25D-9715505DDDF8}" type="presParOf" srcId="{E019C778-3C63-4999-9491-947793D563AA}" destId="{225BF788-94E0-4BBF-B3B4-A865403CCE59}" srcOrd="1" destOrd="0" presId="urn:microsoft.com/office/officeart/2018/5/layout/IconCircleLabelList"/>
    <dgm:cxn modelId="{87EE2970-7625-45B2-BEE3-24C4B17495E5}" type="presParOf" srcId="{E019C778-3C63-4999-9491-947793D563AA}" destId="{14465AA8-4B16-48F4-9B38-AFA5943AA850}" srcOrd="2" destOrd="0" presId="urn:microsoft.com/office/officeart/2018/5/layout/IconCircleLabelList"/>
    <dgm:cxn modelId="{E5F14EB6-29EE-4D00-A992-1568705F7E48}" type="presParOf" srcId="{14465AA8-4B16-48F4-9B38-AFA5943AA850}" destId="{630E0240-24F8-46E8-A15B-3377C9C882F0}" srcOrd="0" destOrd="0" presId="urn:microsoft.com/office/officeart/2018/5/layout/IconCircleLabelList"/>
    <dgm:cxn modelId="{AA788340-2F29-4FF9-80B0-8C92CB3F4811}" type="presParOf" srcId="{14465AA8-4B16-48F4-9B38-AFA5943AA850}" destId="{719D5A67-CDCB-4088-82A6-A169CFA00C74}" srcOrd="1" destOrd="0" presId="urn:microsoft.com/office/officeart/2018/5/layout/IconCircleLabelList"/>
    <dgm:cxn modelId="{FA9A905D-0943-4078-8459-14D6D7A3F5C9}" type="presParOf" srcId="{14465AA8-4B16-48F4-9B38-AFA5943AA850}" destId="{648BBBBF-C78F-432E-ABD7-69FAC4A3BD3A}" srcOrd="2" destOrd="0" presId="urn:microsoft.com/office/officeart/2018/5/layout/IconCircleLabelList"/>
    <dgm:cxn modelId="{9674BA85-7C3F-4A02-8623-DDAE8F785462}" type="presParOf" srcId="{14465AA8-4B16-48F4-9B38-AFA5943AA850}" destId="{380FC7E2-8D66-4BB5-8E04-C9E26B19E639}" srcOrd="3" destOrd="0" presId="urn:microsoft.com/office/officeart/2018/5/layout/IconCircleLabelList"/>
    <dgm:cxn modelId="{A5F05C6F-379B-4BB3-B57A-D5F65C0C3F64}" type="presParOf" srcId="{E019C778-3C63-4999-9491-947793D563AA}" destId="{A1DFD6BF-768B-44E4-87FF-22C0DA7101E2}" srcOrd="3" destOrd="0" presId="urn:microsoft.com/office/officeart/2018/5/layout/IconCircleLabelList"/>
    <dgm:cxn modelId="{8A8D4EAC-2CB1-4F5E-A3C2-C93D0A199EF5}" type="presParOf" srcId="{E019C778-3C63-4999-9491-947793D563AA}" destId="{1EDB664D-BA07-4C77-B866-7A8F5BE9728E}" srcOrd="4" destOrd="0" presId="urn:microsoft.com/office/officeart/2018/5/layout/IconCircleLabelList"/>
    <dgm:cxn modelId="{7ED86D77-45C0-4150-B7CB-864F3C30D77D}" type="presParOf" srcId="{1EDB664D-BA07-4C77-B866-7A8F5BE9728E}" destId="{BB1A14E1-9491-4F43-A537-96787C1FE130}" srcOrd="0" destOrd="0" presId="urn:microsoft.com/office/officeart/2018/5/layout/IconCircleLabelList"/>
    <dgm:cxn modelId="{E2608451-CB96-4222-9235-9334ED977ACC}" type="presParOf" srcId="{1EDB664D-BA07-4C77-B866-7A8F5BE9728E}" destId="{BA52D125-260D-4F39-9241-A8D27C4B88D6}" srcOrd="1" destOrd="0" presId="urn:microsoft.com/office/officeart/2018/5/layout/IconCircleLabelList"/>
    <dgm:cxn modelId="{EB6FBC48-5F68-43AD-B42C-E2289A20BE7B}" type="presParOf" srcId="{1EDB664D-BA07-4C77-B866-7A8F5BE9728E}" destId="{D46B5DAE-A08F-441A-8EDE-774C4B1C2E9D}" srcOrd="2" destOrd="0" presId="urn:microsoft.com/office/officeart/2018/5/layout/IconCircleLabelList"/>
    <dgm:cxn modelId="{6F99F672-67FA-4A85-BBB6-CF622BCD5287}" type="presParOf" srcId="{1EDB664D-BA07-4C77-B866-7A8F5BE9728E}" destId="{0BEE9501-9462-481E-9A98-95BE7D2F0647}" srcOrd="3" destOrd="0" presId="urn:microsoft.com/office/officeart/2018/5/layout/IconCircleLabelList"/>
    <dgm:cxn modelId="{AF9929A9-1799-4A38-81FF-168FF92EC63E}" type="presParOf" srcId="{E019C778-3C63-4999-9491-947793D563AA}" destId="{16F2CCB3-7BD2-4FE0-843F-978D8B8E56BD}" srcOrd="5" destOrd="0" presId="urn:microsoft.com/office/officeart/2018/5/layout/IconCircleLabelList"/>
    <dgm:cxn modelId="{3280C91B-A4ED-42FC-AD71-C4379FF6EB1F}" type="presParOf" srcId="{E019C778-3C63-4999-9491-947793D563AA}" destId="{88EF7412-E32B-48E1-AA9C-2D70D2921BFD}" srcOrd="6" destOrd="0" presId="urn:microsoft.com/office/officeart/2018/5/layout/IconCircleLabelList"/>
    <dgm:cxn modelId="{E2BAE18C-9086-4A76-8DBB-1F9894E5B0DB}" type="presParOf" srcId="{88EF7412-E32B-48E1-AA9C-2D70D2921BFD}" destId="{01B8DB66-6FE7-4729-91F6-11BCCA2CB82B}" srcOrd="0" destOrd="0" presId="urn:microsoft.com/office/officeart/2018/5/layout/IconCircleLabelList"/>
    <dgm:cxn modelId="{72303F7E-7810-46A1-BC14-6326D806D296}" type="presParOf" srcId="{88EF7412-E32B-48E1-AA9C-2D70D2921BFD}" destId="{81EAA434-3320-41D2-98B4-9D6100038E6D}" srcOrd="1" destOrd="0" presId="urn:microsoft.com/office/officeart/2018/5/layout/IconCircleLabelList"/>
    <dgm:cxn modelId="{9EEF6D52-5E0C-4FAB-B36A-CAFB05675BA6}" type="presParOf" srcId="{88EF7412-E32B-48E1-AA9C-2D70D2921BFD}" destId="{EFAD170D-3984-44A9-86F7-154E11DB48D8}" srcOrd="2" destOrd="0" presId="urn:microsoft.com/office/officeart/2018/5/layout/IconCircleLabelList"/>
    <dgm:cxn modelId="{FCEC1BC5-BDF6-4D77-97F5-CABB39920E1C}" type="presParOf" srcId="{88EF7412-E32B-48E1-AA9C-2D70D2921BFD}" destId="{B54B8A20-5F26-4925-8859-2766FADB01A6}" srcOrd="3" destOrd="0" presId="urn:microsoft.com/office/officeart/2018/5/layout/IconCircleLabelList"/>
    <dgm:cxn modelId="{63C5AB31-A32E-4FDC-B56C-CD9DEECAED42}" type="presParOf" srcId="{E019C778-3C63-4999-9491-947793D563AA}" destId="{4581823C-444A-4BF9-98D3-E824AC6DA53D}" srcOrd="7" destOrd="0" presId="urn:microsoft.com/office/officeart/2018/5/layout/IconCircleLabelList"/>
    <dgm:cxn modelId="{2C6A6BD0-9634-43BC-A2B5-DEB3153CEBDB}" type="presParOf" srcId="{E019C778-3C63-4999-9491-947793D563AA}" destId="{E80B28D4-3D6E-4635-836C-6D49268338C0}" srcOrd="8" destOrd="0" presId="urn:microsoft.com/office/officeart/2018/5/layout/IconCircleLabelList"/>
    <dgm:cxn modelId="{5E145DD3-2DC8-40FF-84D8-8BE04CC943EB}" type="presParOf" srcId="{E80B28D4-3D6E-4635-836C-6D49268338C0}" destId="{18C38197-C907-414A-B5A3-E85B2FBC044D}" srcOrd="0" destOrd="0" presId="urn:microsoft.com/office/officeart/2018/5/layout/IconCircleLabelList"/>
    <dgm:cxn modelId="{90947F8D-ECD2-4C62-9B0F-1849443F3B8C}" type="presParOf" srcId="{E80B28D4-3D6E-4635-836C-6D49268338C0}" destId="{537A08C1-A7B7-4894-989A-EC3C30BB338B}" srcOrd="1" destOrd="0" presId="urn:microsoft.com/office/officeart/2018/5/layout/IconCircleLabelList"/>
    <dgm:cxn modelId="{2306C421-A48A-4752-BF8B-0DB70446A0C4}" type="presParOf" srcId="{E80B28D4-3D6E-4635-836C-6D49268338C0}" destId="{85EC304B-4CDF-476D-83D7-9402C24AD395}" srcOrd="2" destOrd="0" presId="urn:microsoft.com/office/officeart/2018/5/layout/IconCircleLabelList"/>
    <dgm:cxn modelId="{AA65B85A-9ABE-4040-88CF-E341674FA9B0}" type="presParOf" srcId="{E80B28D4-3D6E-4635-836C-6D49268338C0}" destId="{C8D0BCB0-38CB-4DF3-8E09-AE277BA9B0B7}" srcOrd="3" destOrd="0" presId="urn:microsoft.com/office/officeart/2018/5/layout/IconCircleLabelList"/>
    <dgm:cxn modelId="{43CF19BE-9B77-4EA6-89B8-6B7BB52BAA43}" type="presParOf" srcId="{E019C778-3C63-4999-9491-947793D563AA}" destId="{1E3A33EB-645A-4455-BF87-1AEEBD0C6D64}" srcOrd="9" destOrd="0" presId="urn:microsoft.com/office/officeart/2018/5/layout/IconCircleLabelList"/>
    <dgm:cxn modelId="{02557E17-2162-481D-A029-2BCDAF3F7388}" type="presParOf" srcId="{E019C778-3C63-4999-9491-947793D563AA}" destId="{D02E2B9C-EB1C-45B5-B4BA-8EDD48EAB062}" srcOrd="10" destOrd="0" presId="urn:microsoft.com/office/officeart/2018/5/layout/IconCircleLabelList"/>
    <dgm:cxn modelId="{33B0913F-416C-4498-91A7-43DF2AD701E5}" type="presParOf" srcId="{D02E2B9C-EB1C-45B5-B4BA-8EDD48EAB062}" destId="{26C8AC08-1175-4EA9-AA9A-DF3A8B10EEE6}" srcOrd="0" destOrd="0" presId="urn:microsoft.com/office/officeart/2018/5/layout/IconCircleLabelList"/>
    <dgm:cxn modelId="{16AFC273-3424-4D07-83DB-8B382A460064}" type="presParOf" srcId="{D02E2B9C-EB1C-45B5-B4BA-8EDD48EAB062}" destId="{4804EB55-A2AE-4167-A94A-F2ECDCA4107F}" srcOrd="1" destOrd="0" presId="urn:microsoft.com/office/officeart/2018/5/layout/IconCircleLabelList"/>
    <dgm:cxn modelId="{96D59DEE-DE96-4EFA-932D-D23951169854}" type="presParOf" srcId="{D02E2B9C-EB1C-45B5-B4BA-8EDD48EAB062}" destId="{AE47D0AE-0D5C-4FCD-B691-7C139BA99326}" srcOrd="2" destOrd="0" presId="urn:microsoft.com/office/officeart/2018/5/layout/IconCircleLabelList"/>
    <dgm:cxn modelId="{AC4AAB80-778C-4CC5-AAD8-51CA3C7EC48A}" type="presParOf" srcId="{D02E2B9C-EB1C-45B5-B4BA-8EDD48EAB062}" destId="{B8265A4A-F155-4627-ABD3-471D7BD3A03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56DE4-F826-42B4-9916-471F63F13C7E}">
      <dsp:nvSpPr>
        <dsp:cNvPr id="0" name=""/>
        <dsp:cNvSpPr/>
      </dsp:nvSpPr>
      <dsp:spPr>
        <a:xfrm>
          <a:off x="328919" y="1181098"/>
          <a:ext cx="1011146" cy="10111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BAFAE8-2C2D-4B81-BFBD-1D1DFF25627F}">
      <dsp:nvSpPr>
        <dsp:cNvPr id="0" name=""/>
        <dsp:cNvSpPr/>
      </dsp:nvSpPr>
      <dsp:spPr>
        <a:xfrm>
          <a:off x="544410" y="1396588"/>
          <a:ext cx="580166" cy="5801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40BA71-8C05-4B09-B5A6-4E13A05CEFE5}">
      <dsp:nvSpPr>
        <dsp:cNvPr id="0" name=""/>
        <dsp:cNvSpPr/>
      </dsp:nvSpPr>
      <dsp:spPr>
        <a:xfrm>
          <a:off x="5684" y="2507192"/>
          <a:ext cx="1657617" cy="663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Problem Statement</a:t>
          </a:r>
        </a:p>
      </dsp:txBody>
      <dsp:txXfrm>
        <a:off x="5684" y="2507192"/>
        <a:ext cx="1657617" cy="663046"/>
      </dsp:txXfrm>
    </dsp:sp>
    <dsp:sp modelId="{630E0240-24F8-46E8-A15B-3377C9C882F0}">
      <dsp:nvSpPr>
        <dsp:cNvPr id="0" name=""/>
        <dsp:cNvSpPr/>
      </dsp:nvSpPr>
      <dsp:spPr>
        <a:xfrm>
          <a:off x="2276619" y="1181098"/>
          <a:ext cx="1011146" cy="10111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9D5A67-CDCB-4088-82A6-A169CFA00C74}">
      <dsp:nvSpPr>
        <dsp:cNvPr id="0" name=""/>
        <dsp:cNvSpPr/>
      </dsp:nvSpPr>
      <dsp:spPr>
        <a:xfrm>
          <a:off x="2492110" y="1396588"/>
          <a:ext cx="580166" cy="5801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FC7E2-8D66-4BB5-8E04-C9E26B19E639}">
      <dsp:nvSpPr>
        <dsp:cNvPr id="0" name=""/>
        <dsp:cNvSpPr/>
      </dsp:nvSpPr>
      <dsp:spPr>
        <a:xfrm>
          <a:off x="1953384" y="2507192"/>
          <a:ext cx="1657617" cy="663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Challenges and Motivation</a:t>
          </a:r>
        </a:p>
      </dsp:txBody>
      <dsp:txXfrm>
        <a:off x="1953384" y="2507192"/>
        <a:ext cx="1657617" cy="663046"/>
      </dsp:txXfrm>
    </dsp:sp>
    <dsp:sp modelId="{BB1A14E1-9491-4F43-A537-96787C1FE130}">
      <dsp:nvSpPr>
        <dsp:cNvPr id="0" name=""/>
        <dsp:cNvSpPr/>
      </dsp:nvSpPr>
      <dsp:spPr>
        <a:xfrm>
          <a:off x="4224320" y="1181098"/>
          <a:ext cx="1011146" cy="10111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52D125-260D-4F39-9241-A8D27C4B88D6}">
      <dsp:nvSpPr>
        <dsp:cNvPr id="0" name=""/>
        <dsp:cNvSpPr/>
      </dsp:nvSpPr>
      <dsp:spPr>
        <a:xfrm>
          <a:off x="4439810" y="1396588"/>
          <a:ext cx="580166" cy="5801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E9501-9462-481E-9A98-95BE7D2F0647}">
      <dsp:nvSpPr>
        <dsp:cNvPr id="0" name=""/>
        <dsp:cNvSpPr/>
      </dsp:nvSpPr>
      <dsp:spPr>
        <a:xfrm>
          <a:off x="3901084" y="2507192"/>
          <a:ext cx="1657617" cy="663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The Dataset</a:t>
          </a:r>
        </a:p>
      </dsp:txBody>
      <dsp:txXfrm>
        <a:off x="3901084" y="2507192"/>
        <a:ext cx="1657617" cy="663046"/>
      </dsp:txXfrm>
    </dsp:sp>
    <dsp:sp modelId="{01B8DB66-6FE7-4729-91F6-11BCCA2CB82B}">
      <dsp:nvSpPr>
        <dsp:cNvPr id="0" name=""/>
        <dsp:cNvSpPr/>
      </dsp:nvSpPr>
      <dsp:spPr>
        <a:xfrm>
          <a:off x="6172020" y="1181098"/>
          <a:ext cx="1011146" cy="10111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AA434-3320-41D2-98B4-9D6100038E6D}">
      <dsp:nvSpPr>
        <dsp:cNvPr id="0" name=""/>
        <dsp:cNvSpPr/>
      </dsp:nvSpPr>
      <dsp:spPr>
        <a:xfrm>
          <a:off x="6387510" y="1396588"/>
          <a:ext cx="580166" cy="5801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4B8A20-5F26-4925-8859-2766FADB01A6}">
      <dsp:nvSpPr>
        <dsp:cNvPr id="0" name=""/>
        <dsp:cNvSpPr/>
      </dsp:nvSpPr>
      <dsp:spPr>
        <a:xfrm>
          <a:off x="5848785" y="2507192"/>
          <a:ext cx="1657617" cy="663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What is State of the Art</a:t>
          </a:r>
        </a:p>
      </dsp:txBody>
      <dsp:txXfrm>
        <a:off x="5848785" y="2507192"/>
        <a:ext cx="1657617" cy="663046"/>
      </dsp:txXfrm>
    </dsp:sp>
    <dsp:sp modelId="{18C38197-C907-414A-B5A3-E85B2FBC044D}">
      <dsp:nvSpPr>
        <dsp:cNvPr id="0" name=""/>
        <dsp:cNvSpPr/>
      </dsp:nvSpPr>
      <dsp:spPr>
        <a:xfrm>
          <a:off x="8119720" y="1181098"/>
          <a:ext cx="1011146" cy="10111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A08C1-A7B7-4894-989A-EC3C30BB338B}">
      <dsp:nvSpPr>
        <dsp:cNvPr id="0" name=""/>
        <dsp:cNvSpPr/>
      </dsp:nvSpPr>
      <dsp:spPr>
        <a:xfrm>
          <a:off x="8335210" y="1396588"/>
          <a:ext cx="580166" cy="5801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D0BCB0-38CB-4DF3-8E09-AE277BA9B0B7}">
      <dsp:nvSpPr>
        <dsp:cNvPr id="0" name=""/>
        <dsp:cNvSpPr/>
      </dsp:nvSpPr>
      <dsp:spPr>
        <a:xfrm>
          <a:off x="7796485" y="2507192"/>
          <a:ext cx="1657617" cy="663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Solution and Evaluation</a:t>
          </a:r>
        </a:p>
      </dsp:txBody>
      <dsp:txXfrm>
        <a:off x="7796485" y="2507192"/>
        <a:ext cx="1657617" cy="663046"/>
      </dsp:txXfrm>
    </dsp:sp>
    <dsp:sp modelId="{26C8AC08-1175-4EA9-AA9A-DF3A8B10EEE6}">
      <dsp:nvSpPr>
        <dsp:cNvPr id="0" name=""/>
        <dsp:cNvSpPr/>
      </dsp:nvSpPr>
      <dsp:spPr>
        <a:xfrm>
          <a:off x="10067420" y="1181098"/>
          <a:ext cx="1011146" cy="10111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4EB55-A2AE-4167-A94A-F2ECDCA4107F}">
      <dsp:nvSpPr>
        <dsp:cNvPr id="0" name=""/>
        <dsp:cNvSpPr/>
      </dsp:nvSpPr>
      <dsp:spPr>
        <a:xfrm>
          <a:off x="10282910" y="1396588"/>
          <a:ext cx="580166" cy="58016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65A4A-F155-4627-ABD3-471D7BD3A03B}">
      <dsp:nvSpPr>
        <dsp:cNvPr id="0" name=""/>
        <dsp:cNvSpPr/>
      </dsp:nvSpPr>
      <dsp:spPr>
        <a:xfrm>
          <a:off x="9744185" y="2507192"/>
          <a:ext cx="1657617" cy="663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Questions</a:t>
          </a:r>
        </a:p>
      </dsp:txBody>
      <dsp:txXfrm>
        <a:off x="9744185" y="2507192"/>
        <a:ext cx="1657617" cy="663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971F-05CE-40B0-B6D8-BFBD53DE0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ABCA4-B816-4425-82ED-29EBCF66F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4954F-1D80-46E9-8A4A-71781E62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AFBD-5C0B-4FD1-8126-4447689B8C9E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FF172-7A03-4F63-8FD4-C8E6A4C9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A2DAE-9B10-418B-A5FE-027DAECE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DAF92-CC89-40F0-9BB0-87BB555C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09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E915-1BBC-47C6-AFD8-D9455640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183CC-2E71-4C3B-AC61-D41B19A95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24358-1497-4439-9ED1-132D00EE2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AFBD-5C0B-4FD1-8126-4447689B8C9E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30116-4DC6-4BDB-8C88-B6098C655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F2856-6EA6-4AC8-8CE2-A30615011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DAF92-CC89-40F0-9BB0-87BB555C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6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605578-2591-4C68-ADCC-57CB15396E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AD2BF-4804-4BCD-8233-F8BF16CB8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FECB5-458E-4B6E-8DC2-98E5341D1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AFBD-5C0B-4FD1-8126-4447689B8C9E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98D5E-B4E5-4D84-9028-5A025B9E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8BFDA-4891-48A3-8C8B-0DB691D1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DAF92-CC89-40F0-9BB0-87BB555C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18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B0B0-97A4-4DF4-B4F4-EEAAD959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AA94B-EBEE-4CC0-A301-55352AC6A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E6CAA-3234-4700-815F-A1C867726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AFBD-5C0B-4FD1-8126-4447689B8C9E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CF80F-56DF-4A70-8671-83C203F39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B2DF1-B89B-48C4-ADE6-1C4396048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DAF92-CC89-40F0-9BB0-87BB555C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9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1FF2-35EF-44A9-A3A6-14B84802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A3D02-7C16-4FF2-9AFF-01D501712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59DCA-B2F9-4D1C-884D-74D05F859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AFBD-5C0B-4FD1-8126-4447689B8C9E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EB22C-0BE9-47C0-9F0B-B968084CE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1000F-6937-4CB6-A661-DDD5271C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DAF92-CC89-40F0-9BB0-87BB555C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25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CD63D-5D80-4E1B-ADB2-87D20B8F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254A9-C719-44EB-AD6C-8814C3047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EF665-076B-421B-A004-0B82D0ADB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9D5AB-9EFE-4747-8130-44FEEAD19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AFBD-5C0B-4FD1-8126-4447689B8C9E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D7A39-BE13-457A-8AEF-6AA5AC30E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4FCB2-1A4F-4C6E-A3ED-D6F1A636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DAF92-CC89-40F0-9BB0-87BB555C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15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370CB-9C73-4268-AA40-8721D3D49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82FDA-C035-4B99-B4AF-1694814B8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1790B-DDE1-4806-AEB9-802AC5C2D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B76F3F-6D57-4A3C-B24D-A59E5F016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5BD0AE-6036-4963-977F-BA46F82D3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4A17FE-BE72-4FA7-8C19-7EDA18F4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AFBD-5C0B-4FD1-8126-4447689B8C9E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970152-8743-4B58-8CFC-C01B3FBE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8B388-F098-41B7-8688-68AB2CCC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DAF92-CC89-40F0-9BB0-87BB555C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A00E5-4DB7-4D24-A563-645DE0E8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FEFFE-BD6C-4BFA-B301-B4F65C4EC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AFBD-5C0B-4FD1-8126-4447689B8C9E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E63F2-8B28-47A9-9624-0770C954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79E30-B5CF-47E7-A74B-6548114C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DAF92-CC89-40F0-9BB0-87BB555C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2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E7A5C6-BA38-4445-9573-C155DE0A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AFBD-5C0B-4FD1-8126-4447689B8C9E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7DF0A2-EA3C-46F0-9500-C4D89D6E1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AADAD-2BB0-429D-86A4-72FBCD4C6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DAF92-CC89-40F0-9BB0-87BB555C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7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BE67-FB41-4201-9E9A-3B3D25E50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AF778-CB4D-48DC-B0C7-661F97681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F9A87E-1CFD-48D8-A9B7-6C5537E0F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A2A75-4776-4B67-8C36-DFDFAA374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AFBD-5C0B-4FD1-8126-4447689B8C9E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A8610-604D-44C3-9260-AA8B6BA8E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62EF5-8258-4538-B4B9-ECB46598A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DAF92-CC89-40F0-9BB0-87BB555C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1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0F2E-C3B8-420A-95BA-B917ACC9E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DCE92-A17C-48FF-BF20-727825C34E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DE69A-D39B-430D-81CC-86D30DFD6C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ECA28-1E4A-496F-A255-AC6752C1D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AFBD-5C0B-4FD1-8126-4447689B8C9E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9A8918-DF8B-4F20-AC55-686C6C287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CAF07-4FD6-4EA2-A806-2C3AA410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DAF92-CC89-40F0-9BB0-87BB555C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6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9AC196-16C7-4C66-9250-C13BB13B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77D51-E5BA-4799-B615-FF4705B48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EEE14-8C6C-4A42-8D1D-576E875C8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5AFBD-5C0B-4FD1-8126-4447689B8C9E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22A2B-73BF-4B0B-8203-CECF9A7FC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2E45C-2C72-4BC1-BD6E-266E9D3D5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DAF92-CC89-40F0-9BB0-87BB555C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3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son.gmu.edu/~mwilli90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0D2327-552C-4226-84F6-D9CC293343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C957A-8F95-48D6-9CC2-FEA4D3CA3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49"/>
            <a:ext cx="10058400" cy="36637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Stock Return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95701-4073-44D1-B3E3-BD96D8B25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158916"/>
            <a:ext cx="10058400" cy="11958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By Andrew and Aditya</a:t>
            </a:r>
          </a:p>
          <a:p>
            <a:r>
              <a:rPr lang="en-US" sz="1800">
                <a:solidFill>
                  <a:srgbClr val="FFFFFF"/>
                </a:solidFill>
              </a:rPr>
              <a:t>19 May 2020</a:t>
            </a:r>
          </a:p>
        </p:txBody>
      </p:sp>
    </p:spTree>
    <p:extLst>
      <p:ext uri="{BB962C8B-B14F-4D97-AF65-F5344CB8AC3E}">
        <p14:creationId xmlns:p14="http://schemas.microsoft.com/office/powerpoint/2010/main" val="17906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C986-4BDA-4A02-8050-F11240442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sz="5400"/>
              <a:t>Outline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17713EC-76E6-4CED-857D-683D299377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5755924"/>
              </p:ext>
            </p:extLst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852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C31DB-72ED-4347-A90E-B31CFD27D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D106A-BFB7-4A3D-9712-D8B8037C5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4842"/>
            <a:ext cx="11658600" cy="5042646"/>
          </a:xfrm>
        </p:spPr>
        <p:txBody>
          <a:bodyPr anchor="ctr"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3200" dirty="0"/>
              <a:t>Original Problem – Predict Presidential Candidate voter will choose</a:t>
            </a:r>
          </a:p>
          <a:p>
            <a:endParaRPr lang="en-US" sz="2400" dirty="0"/>
          </a:p>
          <a:p>
            <a:r>
              <a:rPr lang="en-US" sz="3200" b="1" dirty="0"/>
              <a:t>New Problem</a:t>
            </a:r>
            <a:r>
              <a:rPr lang="en-US" sz="3200" dirty="0"/>
              <a:t> – Predict the return of an un-disclosed stock</a:t>
            </a:r>
          </a:p>
        </p:txBody>
      </p:sp>
    </p:spTree>
    <p:extLst>
      <p:ext uri="{BB962C8B-B14F-4D97-AF65-F5344CB8AC3E}">
        <p14:creationId xmlns:p14="http://schemas.microsoft.com/office/powerpoint/2010/main" val="2225838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B9775-2810-413D-913C-14449B7D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Challenges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5057C-C1DF-4FCC-9854-7271F35C0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1700" dirty="0"/>
              <a:t>Original Challenge</a:t>
            </a:r>
          </a:p>
          <a:p>
            <a:pPr lvl="1">
              <a:buBlip>
                <a:blip r:embed="rId2"/>
              </a:buBlip>
            </a:pPr>
            <a:r>
              <a:rPr lang="en-US" sz="1700" dirty="0"/>
              <a:t>Candidate’s and Voter’s views change constantly</a:t>
            </a:r>
          </a:p>
          <a:p>
            <a:pPr lvl="1">
              <a:buBlip>
                <a:blip r:embed="rId2"/>
              </a:buBlip>
            </a:pPr>
            <a:r>
              <a:rPr lang="en-US" sz="1700" dirty="0"/>
              <a:t>Policies not easy to understand</a:t>
            </a:r>
          </a:p>
          <a:p>
            <a:pPr lvl="1">
              <a:buBlip>
                <a:blip r:embed="rId2"/>
              </a:buBlip>
            </a:pPr>
            <a:r>
              <a:rPr lang="en-US" sz="1700" dirty="0"/>
              <a:t>Policy and Issue novelty of each election makes previous data irrelevant</a:t>
            </a:r>
          </a:p>
          <a:p>
            <a:pPr lvl="1">
              <a:buBlip>
                <a:blip r:embed="rId2"/>
              </a:buBlip>
            </a:pPr>
            <a:r>
              <a:rPr lang="en-US" sz="1700" dirty="0"/>
              <a:t>Not enough data with survey - </a:t>
            </a:r>
            <a:r>
              <a:rPr lang="en-US" sz="1700" dirty="0">
                <a:hlinkClick r:id="rId3"/>
              </a:rPr>
              <a:t>https://mason.gmu.edu/~mwilli90/</a:t>
            </a:r>
            <a:endParaRPr lang="en-US" sz="1700" dirty="0"/>
          </a:p>
          <a:p>
            <a:r>
              <a:rPr lang="en-US" sz="1700" b="1" dirty="0"/>
              <a:t>New Challenge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700" dirty="0"/>
              <a:t>Share prices are volatile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700" dirty="0"/>
              <a:t>Physical vs Physiological Factors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700" dirty="0"/>
              <a:t>Rational and Irrational Behavior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700" dirty="0"/>
              <a:t>Global/National/Regional Socio-Economic Factors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700" dirty="0"/>
              <a:t>Lack of individual stock information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03A894-DEB4-43EA-AF48-FAA2982686A5}"/>
              </a:ext>
            </a:extLst>
          </p:cNvPr>
          <p:cNvSpPr txBox="1"/>
          <p:nvPr/>
        </p:nvSpPr>
        <p:spPr>
          <a:xfrm>
            <a:off x="449114" y="6054091"/>
            <a:ext cx="10730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*Motivation – Novelty and ability to incorporate CS 584 techniques</a:t>
            </a:r>
          </a:p>
        </p:txBody>
      </p:sp>
    </p:spTree>
    <p:extLst>
      <p:ext uri="{BB962C8B-B14F-4D97-AF65-F5344CB8AC3E}">
        <p14:creationId xmlns:p14="http://schemas.microsoft.com/office/powerpoint/2010/main" val="3656022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8A0423-2841-405B-9B06-645F7633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New Dataset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9F240B-1458-470F-96AF-4B09DF4AB68C}"/>
              </a:ext>
            </a:extLst>
          </p:cNvPr>
          <p:cNvSpPr txBox="1">
            <a:spLocks/>
          </p:cNvSpPr>
          <p:nvPr/>
        </p:nvSpPr>
        <p:spPr>
          <a:xfrm>
            <a:off x="8499250" y="2378151"/>
            <a:ext cx="3448621" cy="3995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Feature_1 – Feature_25</a:t>
            </a:r>
          </a:p>
          <a:p>
            <a:r>
              <a:rPr lang="en-US" sz="2000" dirty="0" err="1"/>
              <a:t>Ret_MinusTwo</a:t>
            </a:r>
            <a:endParaRPr lang="en-US" sz="2000" dirty="0"/>
          </a:p>
          <a:p>
            <a:r>
              <a:rPr lang="en-US" sz="2000" dirty="0" err="1"/>
              <a:t>Ret_MinusOne</a:t>
            </a:r>
            <a:endParaRPr lang="en-US" sz="2000" dirty="0"/>
          </a:p>
          <a:p>
            <a:r>
              <a:rPr lang="en-US" sz="2000" dirty="0"/>
              <a:t>Ret_2 – Ret_120</a:t>
            </a:r>
          </a:p>
          <a:p>
            <a:r>
              <a:rPr lang="en-US" sz="2000" dirty="0"/>
              <a:t>Ret_121 – Ret_180</a:t>
            </a:r>
          </a:p>
          <a:p>
            <a:r>
              <a:rPr lang="en-US" sz="2000" b="1" dirty="0" err="1"/>
              <a:t>RetPlusOne</a:t>
            </a:r>
            <a:endParaRPr lang="en-US" sz="2000" b="1" dirty="0"/>
          </a:p>
          <a:p>
            <a:r>
              <a:rPr lang="en-US" sz="2000" b="1" dirty="0" err="1"/>
              <a:t>RetPlusTwo</a:t>
            </a:r>
            <a:endParaRPr lang="en-US" sz="2000" b="1" dirty="0"/>
          </a:p>
          <a:p>
            <a:r>
              <a:rPr lang="en-US" sz="2000" dirty="0" err="1"/>
              <a:t>Weight_Intraday</a:t>
            </a:r>
            <a:endParaRPr lang="en-US" sz="2000" dirty="0"/>
          </a:p>
          <a:p>
            <a:r>
              <a:rPr lang="en-US" sz="2000" dirty="0" err="1"/>
              <a:t>Weight_Daily</a:t>
            </a:r>
            <a:endParaRPr lang="en-US" sz="2000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E145268-7F31-4E63-B219-450D31CCD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212" y="3429000"/>
            <a:ext cx="5911098" cy="20125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5BB5B-4050-4C6D-9D84-5056339C5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474" y="2209457"/>
            <a:ext cx="3248825" cy="4164047"/>
          </a:xfrm>
        </p:spPr>
        <p:txBody>
          <a:bodyPr>
            <a:normAutofit/>
          </a:bodyPr>
          <a:lstStyle/>
          <a:p>
            <a:r>
              <a:rPr lang="en-US" sz="2400" dirty="0"/>
              <a:t>444 Megabytes</a:t>
            </a:r>
          </a:p>
          <a:p>
            <a:pPr lvl="1"/>
            <a:r>
              <a:rPr lang="en-US" sz="1500" dirty="0"/>
              <a:t>Training Set – 275 MB</a:t>
            </a:r>
          </a:p>
          <a:p>
            <a:pPr lvl="1"/>
            <a:r>
              <a:rPr lang="en-US" sz="1500" dirty="0"/>
              <a:t>Test Set – 169 MB</a:t>
            </a:r>
          </a:p>
          <a:p>
            <a:pPr lvl="1"/>
            <a:r>
              <a:rPr lang="en-US" sz="1500" dirty="0"/>
              <a:t>HW3/HW4 &lt;= 50 Megabytes</a:t>
            </a:r>
          </a:p>
          <a:p>
            <a:endParaRPr lang="en-US" sz="1500" dirty="0"/>
          </a:p>
          <a:p>
            <a:r>
              <a:rPr lang="en-US" sz="2400" dirty="0"/>
              <a:t>Training Set</a:t>
            </a:r>
          </a:p>
          <a:p>
            <a:pPr lvl="1"/>
            <a:r>
              <a:rPr lang="en-US" sz="1500" dirty="0"/>
              <a:t>40,000 instances</a:t>
            </a:r>
          </a:p>
          <a:p>
            <a:pPr lvl="1"/>
            <a:r>
              <a:rPr lang="en-US" sz="1500" dirty="0"/>
              <a:t>211 Features</a:t>
            </a:r>
          </a:p>
          <a:p>
            <a:endParaRPr lang="en-US" sz="1500" dirty="0"/>
          </a:p>
          <a:p>
            <a:r>
              <a:rPr lang="en-US" sz="2400" dirty="0"/>
              <a:t>Test Set</a:t>
            </a:r>
          </a:p>
          <a:p>
            <a:pPr lvl="1"/>
            <a:r>
              <a:rPr lang="en-US" sz="1500" dirty="0"/>
              <a:t>120,000 instances</a:t>
            </a:r>
          </a:p>
          <a:p>
            <a:pPr lvl="1"/>
            <a:r>
              <a:rPr lang="en-US" sz="1500" dirty="0"/>
              <a:t>147 Features</a:t>
            </a:r>
          </a:p>
        </p:txBody>
      </p:sp>
    </p:spTree>
    <p:extLst>
      <p:ext uri="{BB962C8B-B14F-4D97-AF65-F5344CB8AC3E}">
        <p14:creationId xmlns:p14="http://schemas.microsoft.com/office/powerpoint/2010/main" val="3824742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2EB0E-DC88-4C99-8ECB-92C7558C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New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7862-00B1-426F-B7E0-86CAB3A60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fontAlgn="base"/>
            <a:r>
              <a:rPr lang="en-US" dirty="0"/>
              <a:t>While ANN multilayer perceptron’s historically have not yielded any more reliable results than simpler techniques such as moving averages, KNN, and prophet. </a:t>
            </a:r>
          </a:p>
          <a:p>
            <a:pPr fontAlgn="base"/>
            <a:r>
              <a:rPr lang="en-US" dirty="0"/>
              <a:t>There are some sources which report slightly better reliability using deep learning methods based on Convolutional Neural Networks and recurrent neural network on a LSTM model.</a:t>
            </a:r>
          </a:p>
        </p:txBody>
      </p:sp>
    </p:spTree>
    <p:extLst>
      <p:ext uri="{BB962C8B-B14F-4D97-AF65-F5344CB8AC3E}">
        <p14:creationId xmlns:p14="http://schemas.microsoft.com/office/powerpoint/2010/main" val="2605187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316FD-CCF0-4E0C-9C8E-D3BC3351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Solution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04603-FA7D-4297-8DD5-22E1CC31C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fontAlgn="base"/>
            <a:r>
              <a:rPr lang="en-US" dirty="0"/>
              <a:t>Experimenting all the approaches and techniques Linear regression lead to the lowest WMAE .</a:t>
            </a:r>
          </a:p>
          <a:p>
            <a:pPr fontAlgn="base"/>
            <a:r>
              <a:rPr lang="en-US" dirty="0"/>
              <a:t>We evaluated the model using WMAE of the model prediction and the compared it with the baseline model of just predicting the mean of the returns.</a:t>
            </a:r>
          </a:p>
          <a:p>
            <a:pPr fontAlgn="base"/>
            <a:r>
              <a:rPr lang="en-US" dirty="0"/>
              <a:t>In the end, we observed that our model was predicting significantly good results than the baseline model.</a:t>
            </a:r>
          </a:p>
        </p:txBody>
      </p:sp>
    </p:spTree>
    <p:extLst>
      <p:ext uri="{BB962C8B-B14F-4D97-AF65-F5344CB8AC3E}">
        <p14:creationId xmlns:p14="http://schemas.microsoft.com/office/powerpoint/2010/main" val="1105945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7FE461E-521A-457C-BD1F-4CC4EB6D7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FFFD28B7-CC22-4615-B487-71F011040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712E4DE6-A2E5-4786-B1B9-795E13D12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176DEB1C-09CA-478A-AEEF-963E89897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28861D55-9A89-4552-8E10-2201E199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8" y="644382"/>
            <a:ext cx="10734055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3957D1-0BDB-44A0-BDA3-ADE313FE3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118009"/>
            <a:ext cx="5329877" cy="3180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Questions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0365A-FE7E-4F64-B062-01BC4F15D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244" y="979445"/>
            <a:ext cx="2240280" cy="2240280"/>
          </a:xfrm>
          <a:prstGeom prst="rect">
            <a:avLst/>
          </a:prstGeom>
        </p:spPr>
      </p:pic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9870AB4D-C4D5-46C0-98D6-2E8DA4626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2087" y="3320370"/>
            <a:ext cx="2240595" cy="224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01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318</Words>
  <Application>Microsoft Office PowerPoint</Application>
  <PresentationFormat>Widescreen</PresentationFormat>
  <Paragraphs>59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Stock Return Predictor</vt:lpstr>
      <vt:lpstr>Outline</vt:lpstr>
      <vt:lpstr>Problem Statement</vt:lpstr>
      <vt:lpstr>Challenges and Motivation</vt:lpstr>
      <vt:lpstr>The New Dataset</vt:lpstr>
      <vt:lpstr>New State of the Art</vt:lpstr>
      <vt:lpstr>Solution and Evaluation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Return Predictor</dc:title>
  <dc:creator>mwilli90</dc:creator>
  <cp:lastModifiedBy>mwilli90</cp:lastModifiedBy>
  <cp:revision>3</cp:revision>
  <dcterms:created xsi:type="dcterms:W3CDTF">2020-05-19T17:30:10Z</dcterms:created>
  <dcterms:modified xsi:type="dcterms:W3CDTF">2020-05-19T17:57:27Z</dcterms:modified>
</cp:coreProperties>
</file>